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1812" y="9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49C1-0BA8-4278-8842-FD9751B94FB6}" type="datetimeFigureOut">
              <a:rPr lang="ru-RU" smtClean="0"/>
              <a:t>вс.21.02.2021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2DD6-4C91-4EAB-90B9-D632D8A25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573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49C1-0BA8-4278-8842-FD9751B94FB6}" type="datetimeFigureOut">
              <a:rPr lang="ru-RU" smtClean="0"/>
              <a:t>вс.21.02.2021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2DD6-4C91-4EAB-90B9-D632D8A25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75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49C1-0BA8-4278-8842-FD9751B94FB6}" type="datetimeFigureOut">
              <a:rPr lang="ru-RU" smtClean="0"/>
              <a:t>вс.21.02.2021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2DD6-4C91-4EAB-90B9-D632D8A25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641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49C1-0BA8-4278-8842-FD9751B94FB6}" type="datetimeFigureOut">
              <a:rPr lang="ru-RU" smtClean="0"/>
              <a:t>вс.21.02.2021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2DD6-4C91-4EAB-90B9-D632D8A25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375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49C1-0BA8-4278-8842-FD9751B94FB6}" type="datetimeFigureOut">
              <a:rPr lang="ru-RU" smtClean="0"/>
              <a:t>вс.21.02.2021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2DD6-4C91-4EAB-90B9-D632D8A25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4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49C1-0BA8-4278-8842-FD9751B94FB6}" type="datetimeFigureOut">
              <a:rPr lang="ru-RU" smtClean="0"/>
              <a:t>вс.21.02.2021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2DD6-4C91-4EAB-90B9-D632D8A25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043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49C1-0BA8-4278-8842-FD9751B94FB6}" type="datetimeFigureOut">
              <a:rPr lang="ru-RU" smtClean="0"/>
              <a:t>вс.21.02.2021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2DD6-4C91-4EAB-90B9-D632D8A25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002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49C1-0BA8-4278-8842-FD9751B94FB6}" type="datetimeFigureOut">
              <a:rPr lang="ru-RU" smtClean="0"/>
              <a:t>вс.21.02.2021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2DD6-4C91-4EAB-90B9-D632D8A25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114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49C1-0BA8-4278-8842-FD9751B94FB6}" type="datetimeFigureOut">
              <a:rPr lang="ru-RU" smtClean="0"/>
              <a:t>вс.21.02.2021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2DD6-4C91-4EAB-90B9-D632D8A25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813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49C1-0BA8-4278-8842-FD9751B94FB6}" type="datetimeFigureOut">
              <a:rPr lang="ru-RU" smtClean="0"/>
              <a:t>вс.21.02.2021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2DD6-4C91-4EAB-90B9-D632D8A25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564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49C1-0BA8-4278-8842-FD9751B94FB6}" type="datetimeFigureOut">
              <a:rPr lang="ru-RU" smtClean="0"/>
              <a:t>вс.21.02.2021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2DD6-4C91-4EAB-90B9-D632D8A25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164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D49C1-0BA8-4278-8842-FD9751B94FB6}" type="datetimeFigureOut">
              <a:rPr lang="ru-RU" smtClean="0"/>
              <a:t>вс.21.02.2021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A2DD6-4C91-4EAB-90B9-D632D8A25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383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alexfine.ru/instrumenty/285-skachat-lyuboj-fajl-dlya-proverki-programmy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04900"/>
            <a:ext cx="9144000" cy="533876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Отлично!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i="1" dirty="0"/>
              <a:t>Файл открылся.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Ссылка на статью:</a:t>
            </a:r>
            <a:br>
              <a:rPr lang="ru-RU" dirty="0"/>
            </a:br>
            <a:r>
              <a:rPr lang="ru-RU" u="sng" dirty="0">
                <a:hlinkClick r:id="rId2"/>
              </a:rPr>
              <a:t>https://alexfine.ru/instrumenty/285-skachat-lyuboj-fajl-dlya-proverki-programmy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63036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Отлично!   Файл открылся.   Ссылка на статью: https://alexfine.ru/instrumenty/285-skachat-lyuboj-fajl-dlya-proverki-programmy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Отлично!   Файл открылся.   Ссылка на статью: https://alexfine.ru/instrumenty/285-skachat-lyuboj-fajl-dlya-proverki-programmy</dc:title>
  <dc:creator>AlexFine</dc:creator>
  <cp:lastModifiedBy>AlexFine</cp:lastModifiedBy>
  <cp:revision>1</cp:revision>
  <dcterms:created xsi:type="dcterms:W3CDTF">2021-02-21T15:26:10Z</dcterms:created>
  <dcterms:modified xsi:type="dcterms:W3CDTF">2021-02-21T15:26:56Z</dcterms:modified>
</cp:coreProperties>
</file>